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598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9229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389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419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449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5408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814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533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3514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070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423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AB9A1-D57C-49B9-894D-DE8AC82BE391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0F8EF-0670-4F76-A8AD-A45E2F4301B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104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2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2"/>
    </mc:Choice>
    <mc:Fallback xmlns="">
      <p:transition spd="slow" advTm="538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50" y="-14558"/>
            <a:ext cx="9163412" cy="6872558"/>
          </a:xfrm>
        </p:spPr>
      </p:pic>
    </p:spTree>
    <p:extLst>
      <p:ext uri="{BB962C8B-B14F-4D97-AF65-F5344CB8AC3E}">
        <p14:creationId xmlns:p14="http://schemas.microsoft.com/office/powerpoint/2010/main" val="364920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2"/>
    </mc:Choice>
    <mc:Fallback xmlns="">
      <p:transition spd="slow" advTm="683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35" y="9323"/>
            <a:ext cx="8958697" cy="6719023"/>
          </a:xfrm>
        </p:spPr>
      </p:pic>
    </p:spTree>
    <p:extLst>
      <p:ext uri="{BB962C8B-B14F-4D97-AF65-F5344CB8AC3E}">
        <p14:creationId xmlns:p14="http://schemas.microsoft.com/office/powerpoint/2010/main" val="82417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55"/>
    </mc:Choice>
    <mc:Fallback xmlns="">
      <p:transition spd="slow" advTm="6955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Широк екран</PresentationFormat>
  <Paragraphs>0</Paragraphs>
  <Slides>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тема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Georgi</dc:creator>
  <cp:lastModifiedBy>Georgi</cp:lastModifiedBy>
  <cp:revision>5</cp:revision>
  <dcterms:created xsi:type="dcterms:W3CDTF">2026-02-16T10:53:43Z</dcterms:created>
  <dcterms:modified xsi:type="dcterms:W3CDTF">2026-02-16T11:35:46Z</dcterms:modified>
</cp:coreProperties>
</file>